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2" r:id="rId5"/>
    <p:sldId id="263" r:id="rId6"/>
    <p:sldId id="269" r:id="rId7"/>
    <p:sldId id="264" r:id="rId8"/>
    <p:sldId id="265" r:id="rId9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D394A2-4848-47B0-A804-B0DBD548F255}" v="45" dt="2019-08-27T23:18:44.1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97" d="100"/>
          <a:sy n="97" d="100"/>
        </p:scale>
        <p:origin x="42" y="168"/>
      </p:cViewPr>
      <p:guideLst>
        <p:guide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Kuniega" userId="a72fe4fbff7b9625" providerId="LiveId" clId="{87D394A2-4848-47B0-A804-B0DBD548F255}"/>
    <pc:docChg chg="undo redo custSel delSld modSld sldOrd">
      <pc:chgData name="Michael Kuniega" userId="a72fe4fbff7b9625" providerId="LiveId" clId="{87D394A2-4848-47B0-A804-B0DBD548F255}" dt="2019-08-27T23:18:54.648" v="97" actId="2696"/>
      <pc:docMkLst>
        <pc:docMk/>
      </pc:docMkLst>
      <pc:sldChg chg="delSp modSp">
        <pc:chgData name="Michael Kuniega" userId="a72fe4fbff7b9625" providerId="LiveId" clId="{87D394A2-4848-47B0-A804-B0DBD548F255}" dt="2019-08-27T23:11:30.808" v="8" actId="1076"/>
        <pc:sldMkLst>
          <pc:docMk/>
          <pc:sldMk cId="2392231624" sldId="262"/>
        </pc:sldMkLst>
        <pc:spChg chg="mod">
          <ac:chgData name="Michael Kuniega" userId="a72fe4fbff7b9625" providerId="LiveId" clId="{87D394A2-4848-47B0-A804-B0DBD548F255}" dt="2019-08-27T23:11:30.808" v="8" actId="1076"/>
          <ac:spMkLst>
            <pc:docMk/>
            <pc:sldMk cId="2392231624" sldId="262"/>
            <ac:spMk id="3" creationId="{0E75EBA9-0594-41D6-B2A5-59E23DEEAAF4}"/>
          </ac:spMkLst>
        </pc:spChg>
        <pc:spChg chg="mod">
          <ac:chgData name="Michael Kuniega" userId="a72fe4fbff7b9625" providerId="LiveId" clId="{87D394A2-4848-47B0-A804-B0DBD548F255}" dt="2019-08-27T23:11:08.472" v="3" actId="1076"/>
          <ac:spMkLst>
            <pc:docMk/>
            <pc:sldMk cId="2392231624" sldId="262"/>
            <ac:spMk id="12" creationId="{50DC64AA-E0FE-4770-B95D-3D63CFA87823}"/>
          </ac:spMkLst>
        </pc:spChg>
        <pc:spChg chg="del">
          <ac:chgData name="Michael Kuniega" userId="a72fe4fbff7b9625" providerId="LiveId" clId="{87D394A2-4848-47B0-A804-B0DBD548F255}" dt="2019-08-27T23:10:53.584" v="0" actId="478"/>
          <ac:spMkLst>
            <pc:docMk/>
            <pc:sldMk cId="2392231624" sldId="262"/>
            <ac:spMk id="14" creationId="{4CC7E061-EE5C-43F2-8795-CEC9718334E6}"/>
          </ac:spMkLst>
        </pc:spChg>
        <pc:spChg chg="mod">
          <ac:chgData name="Michael Kuniega" userId="a72fe4fbff7b9625" providerId="LiveId" clId="{87D394A2-4848-47B0-A804-B0DBD548F255}" dt="2019-08-27T23:11:23.900" v="7" actId="1076"/>
          <ac:spMkLst>
            <pc:docMk/>
            <pc:sldMk cId="2392231624" sldId="262"/>
            <ac:spMk id="15" creationId="{D317B0B4-583B-443A-8EE0-DAC5C967F31F}"/>
          </ac:spMkLst>
        </pc:spChg>
        <pc:cxnChg chg="mod">
          <ac:chgData name="Michael Kuniega" userId="a72fe4fbff7b9625" providerId="LiveId" clId="{87D394A2-4848-47B0-A804-B0DBD548F255}" dt="2019-08-27T23:11:02.459" v="2" actId="1076"/>
          <ac:cxnSpMkLst>
            <pc:docMk/>
            <pc:sldMk cId="2392231624" sldId="262"/>
            <ac:cxnSpMk id="7" creationId="{865E0368-9A40-4AA5-9B00-3488B793AF8D}"/>
          </ac:cxnSpMkLst>
        </pc:cxnChg>
        <pc:cxnChg chg="del">
          <ac:chgData name="Michael Kuniega" userId="a72fe4fbff7b9625" providerId="LiveId" clId="{87D394A2-4848-47B0-A804-B0DBD548F255}" dt="2019-08-27T23:10:57.878" v="1" actId="478"/>
          <ac:cxnSpMkLst>
            <pc:docMk/>
            <pc:sldMk cId="2392231624" sldId="262"/>
            <ac:cxnSpMk id="8" creationId="{CA1CB51A-7665-4A90-84A0-0B26EE06C375}"/>
          </ac:cxnSpMkLst>
        </pc:cxnChg>
        <pc:cxnChg chg="mod">
          <ac:chgData name="Michael Kuniega" userId="a72fe4fbff7b9625" providerId="LiveId" clId="{87D394A2-4848-47B0-A804-B0DBD548F255}" dt="2019-08-27T23:11:13.370" v="4" actId="1076"/>
          <ac:cxnSpMkLst>
            <pc:docMk/>
            <pc:sldMk cId="2392231624" sldId="262"/>
            <ac:cxnSpMk id="9" creationId="{FA335CD9-79B6-49ED-BBAC-B6B58481D6A5}"/>
          </ac:cxnSpMkLst>
        </pc:cxnChg>
        <pc:cxnChg chg="mod">
          <ac:chgData name="Michael Kuniega" userId="a72fe4fbff7b9625" providerId="LiveId" clId="{87D394A2-4848-47B0-A804-B0DBD548F255}" dt="2019-08-27T23:11:20.869" v="6" actId="1076"/>
          <ac:cxnSpMkLst>
            <pc:docMk/>
            <pc:sldMk cId="2392231624" sldId="262"/>
            <ac:cxnSpMk id="10" creationId="{921AC883-5AC5-459D-B383-E3D5E21752CE}"/>
          </ac:cxnSpMkLst>
        </pc:cxnChg>
      </pc:sldChg>
      <pc:sldChg chg="addSp delSp modSp">
        <pc:chgData name="Michael Kuniega" userId="a72fe4fbff7b9625" providerId="LiveId" clId="{87D394A2-4848-47B0-A804-B0DBD548F255}" dt="2019-08-27T23:17:27.991" v="80" actId="1076"/>
        <pc:sldMkLst>
          <pc:docMk/>
          <pc:sldMk cId="4112580198" sldId="263"/>
        </pc:sldMkLst>
        <pc:spChg chg="add mod">
          <ac:chgData name="Michael Kuniega" userId="a72fe4fbff7b9625" providerId="LiveId" clId="{87D394A2-4848-47B0-A804-B0DBD548F255}" dt="2019-08-27T23:16:42.593" v="71" actId="1076"/>
          <ac:spMkLst>
            <pc:docMk/>
            <pc:sldMk cId="4112580198" sldId="263"/>
            <ac:spMk id="6" creationId="{B6B6C628-4C80-4C74-9833-B350BCE9ECCE}"/>
          </ac:spMkLst>
        </pc:spChg>
        <pc:spChg chg="add mod">
          <ac:chgData name="Michael Kuniega" userId="a72fe4fbff7b9625" providerId="LiveId" clId="{87D394A2-4848-47B0-A804-B0DBD548F255}" dt="2019-08-27T23:17:08.326" v="76" actId="1076"/>
          <ac:spMkLst>
            <pc:docMk/>
            <pc:sldMk cId="4112580198" sldId="263"/>
            <ac:spMk id="9" creationId="{DDFA6C35-9749-4471-BEBF-95DAE6D42765}"/>
          </ac:spMkLst>
        </pc:spChg>
        <pc:spChg chg="del">
          <ac:chgData name="Michael Kuniega" userId="a72fe4fbff7b9625" providerId="LiveId" clId="{87D394A2-4848-47B0-A804-B0DBD548F255}" dt="2019-08-27T23:16:25.457" v="69" actId="478"/>
          <ac:spMkLst>
            <pc:docMk/>
            <pc:sldMk cId="4112580198" sldId="263"/>
            <ac:spMk id="10" creationId="{8576714E-9361-4583-9C73-5231F5D11A81}"/>
          </ac:spMkLst>
        </pc:spChg>
        <pc:spChg chg="add mod">
          <ac:chgData name="Michael Kuniega" userId="a72fe4fbff7b9625" providerId="LiveId" clId="{87D394A2-4848-47B0-A804-B0DBD548F255}" dt="2019-08-27T23:17:27.991" v="80" actId="1076"/>
          <ac:spMkLst>
            <pc:docMk/>
            <pc:sldMk cId="4112580198" sldId="263"/>
            <ac:spMk id="13" creationId="{E2D7A43A-B130-4E2A-BE35-2B7EBFD1DE06}"/>
          </ac:spMkLst>
        </pc:spChg>
        <pc:cxnChg chg="add mod">
          <ac:chgData name="Michael Kuniega" userId="a72fe4fbff7b9625" providerId="LiveId" clId="{87D394A2-4848-47B0-A804-B0DBD548F255}" dt="2019-08-27T23:16:56.430" v="74" actId="1076"/>
          <ac:cxnSpMkLst>
            <pc:docMk/>
            <pc:sldMk cId="4112580198" sldId="263"/>
            <ac:cxnSpMk id="7" creationId="{89103743-544F-426C-839F-63CC6431D22E}"/>
          </ac:cxnSpMkLst>
        </pc:cxnChg>
        <pc:cxnChg chg="add mod">
          <ac:chgData name="Michael Kuniega" userId="a72fe4fbff7b9625" providerId="LiveId" clId="{87D394A2-4848-47B0-A804-B0DBD548F255}" dt="2019-08-27T23:17:16.140" v="78" actId="1076"/>
          <ac:cxnSpMkLst>
            <pc:docMk/>
            <pc:sldMk cId="4112580198" sldId="263"/>
            <ac:cxnSpMk id="12" creationId="{E90EF5BD-6672-4C2A-B98B-471CAB8AC888}"/>
          </ac:cxnSpMkLst>
        </pc:cxnChg>
      </pc:sldChg>
      <pc:sldChg chg="addSp delSp modSp">
        <pc:chgData name="Michael Kuniega" userId="a72fe4fbff7b9625" providerId="LiveId" clId="{87D394A2-4848-47B0-A804-B0DBD548F255}" dt="2019-08-27T23:18:49.807" v="96" actId="1076"/>
        <pc:sldMkLst>
          <pc:docMk/>
          <pc:sldMk cId="2814707289" sldId="264"/>
        </pc:sldMkLst>
        <pc:spChg chg="add mod">
          <ac:chgData name="Michael Kuniega" userId="a72fe4fbff7b9625" providerId="LiveId" clId="{87D394A2-4848-47B0-A804-B0DBD548F255}" dt="2019-08-27T23:18:17.646" v="89" actId="1076"/>
          <ac:spMkLst>
            <pc:docMk/>
            <pc:sldMk cId="2814707289" sldId="264"/>
            <ac:spMk id="7" creationId="{80D2DC5E-6F1F-488C-BCE8-8ADBE1BE2E79}"/>
          </ac:spMkLst>
        </pc:spChg>
        <pc:spChg chg="del">
          <ac:chgData name="Michael Kuniega" userId="a72fe4fbff7b9625" providerId="LiveId" clId="{87D394A2-4848-47B0-A804-B0DBD548F255}" dt="2019-08-27T23:17:55.458" v="82" actId="478"/>
          <ac:spMkLst>
            <pc:docMk/>
            <pc:sldMk cId="2814707289" sldId="264"/>
            <ac:spMk id="10" creationId="{8576714E-9361-4583-9C73-5231F5D11A81}"/>
          </ac:spMkLst>
        </pc:spChg>
        <pc:spChg chg="add mod">
          <ac:chgData name="Michael Kuniega" userId="a72fe4fbff7b9625" providerId="LiveId" clId="{87D394A2-4848-47B0-A804-B0DBD548F255}" dt="2019-08-27T23:18:27.727" v="91" actId="1076"/>
          <ac:spMkLst>
            <pc:docMk/>
            <pc:sldMk cId="2814707289" sldId="264"/>
            <ac:spMk id="11" creationId="{80B791CA-215A-4BCB-A444-DB934ABC5456}"/>
          </ac:spMkLst>
        </pc:spChg>
        <pc:spChg chg="add mod">
          <ac:chgData name="Michael Kuniega" userId="a72fe4fbff7b9625" providerId="LiveId" clId="{87D394A2-4848-47B0-A804-B0DBD548F255}" dt="2019-08-27T23:18:38.256" v="93" actId="1076"/>
          <ac:spMkLst>
            <pc:docMk/>
            <pc:sldMk cId="2814707289" sldId="264"/>
            <ac:spMk id="12" creationId="{03DBDF6C-93B6-4B9B-9157-3129F1B12D22}"/>
          </ac:spMkLst>
        </pc:spChg>
        <pc:cxnChg chg="add mod">
          <ac:chgData name="Michael Kuniega" userId="a72fe4fbff7b9625" providerId="LiveId" clId="{87D394A2-4848-47B0-A804-B0DBD548F255}" dt="2019-08-27T23:18:42.595" v="94" actId="1076"/>
          <ac:cxnSpMkLst>
            <pc:docMk/>
            <pc:sldMk cId="2814707289" sldId="264"/>
            <ac:cxnSpMk id="8" creationId="{98C72EA1-70F7-4E59-A423-A0A312CFA9D3}"/>
          </ac:cxnSpMkLst>
        </pc:cxnChg>
        <pc:cxnChg chg="add mod">
          <ac:chgData name="Michael Kuniega" userId="a72fe4fbff7b9625" providerId="LiveId" clId="{87D394A2-4848-47B0-A804-B0DBD548F255}" dt="2019-08-27T23:18:49.807" v="96" actId="1076"/>
          <ac:cxnSpMkLst>
            <pc:docMk/>
            <pc:sldMk cId="2814707289" sldId="264"/>
            <ac:cxnSpMk id="13" creationId="{3F324356-278D-46E6-9C50-2518DEAB8A47}"/>
          </ac:cxnSpMkLst>
        </pc:cxnChg>
      </pc:sldChg>
      <pc:sldChg chg="addSp delSp modSp">
        <pc:chgData name="Michael Kuniega" userId="a72fe4fbff7b9625" providerId="LiveId" clId="{87D394A2-4848-47B0-A804-B0DBD548F255}" dt="2019-08-27T23:15:26.402" v="59" actId="1076"/>
        <pc:sldMkLst>
          <pc:docMk/>
          <pc:sldMk cId="2191876288" sldId="265"/>
        </pc:sldMkLst>
        <pc:spChg chg="add mod">
          <ac:chgData name="Michael Kuniega" userId="a72fe4fbff7b9625" providerId="LiveId" clId="{87D394A2-4848-47B0-A804-B0DBD548F255}" dt="2019-08-27T23:15:04.607" v="54" actId="1076"/>
          <ac:spMkLst>
            <pc:docMk/>
            <pc:sldMk cId="2191876288" sldId="265"/>
            <ac:spMk id="7" creationId="{526E3688-1B84-4975-8222-FECCCBC44BE5}"/>
          </ac:spMkLst>
        </pc:spChg>
        <pc:spChg chg="add mod">
          <ac:chgData name="Michael Kuniega" userId="a72fe4fbff7b9625" providerId="LiveId" clId="{87D394A2-4848-47B0-A804-B0DBD548F255}" dt="2019-08-27T23:15:26.402" v="59" actId="1076"/>
          <ac:spMkLst>
            <pc:docMk/>
            <pc:sldMk cId="2191876288" sldId="265"/>
            <ac:spMk id="9" creationId="{8AFCD6AA-8302-46D7-897D-236A8BBE1B30}"/>
          </ac:spMkLst>
        </pc:spChg>
        <pc:spChg chg="del">
          <ac:chgData name="Michael Kuniega" userId="a72fe4fbff7b9625" providerId="LiveId" clId="{87D394A2-4848-47B0-A804-B0DBD548F255}" dt="2019-08-27T23:14:58.256" v="53" actId="478"/>
          <ac:spMkLst>
            <pc:docMk/>
            <pc:sldMk cId="2191876288" sldId="265"/>
            <ac:spMk id="10" creationId="{8576714E-9361-4583-9C73-5231F5D11A81}"/>
          </ac:spMkLst>
        </pc:spChg>
        <pc:cxnChg chg="add mod">
          <ac:chgData name="Michael Kuniega" userId="a72fe4fbff7b9625" providerId="LiveId" clId="{87D394A2-4848-47B0-A804-B0DBD548F255}" dt="2019-08-27T23:15:12.655" v="56" actId="14100"/>
          <ac:cxnSpMkLst>
            <pc:docMk/>
            <pc:sldMk cId="2191876288" sldId="265"/>
            <ac:cxnSpMk id="8" creationId="{07F678E0-BD1F-4482-8219-A4AC42173FAF}"/>
          </ac:cxnSpMkLst>
        </pc:cxnChg>
      </pc:sldChg>
      <pc:sldChg chg="modSp del">
        <pc:chgData name="Michael Kuniega" userId="a72fe4fbff7b9625" providerId="LiveId" clId="{87D394A2-4848-47B0-A804-B0DBD548F255}" dt="2019-08-27T23:17:42.650" v="81" actId="2696"/>
        <pc:sldMkLst>
          <pc:docMk/>
          <pc:sldMk cId="893097000" sldId="266"/>
        </pc:sldMkLst>
        <pc:spChg chg="mod">
          <ac:chgData name="Michael Kuniega" userId="a72fe4fbff7b9625" providerId="LiveId" clId="{87D394A2-4848-47B0-A804-B0DBD548F255}" dt="2019-08-27T23:12:02.655" v="10" actId="20577"/>
          <ac:spMkLst>
            <pc:docMk/>
            <pc:sldMk cId="893097000" sldId="266"/>
            <ac:spMk id="11" creationId="{F7D7B70B-9C14-468A-AF0D-75531D0E16C3}"/>
          </ac:spMkLst>
        </pc:spChg>
        <pc:spChg chg="mod">
          <ac:chgData name="Michael Kuniega" userId="a72fe4fbff7b9625" providerId="LiveId" clId="{87D394A2-4848-47B0-A804-B0DBD548F255}" dt="2019-08-27T23:12:16.053" v="16" actId="20577"/>
          <ac:spMkLst>
            <pc:docMk/>
            <pc:sldMk cId="893097000" sldId="266"/>
            <ac:spMk id="13" creationId="{53EEC532-7981-42BC-802D-851CEBAABA84}"/>
          </ac:spMkLst>
        </pc:spChg>
        <pc:spChg chg="mod">
          <ac:chgData name="Michael Kuniega" userId="a72fe4fbff7b9625" providerId="LiveId" clId="{87D394A2-4848-47B0-A804-B0DBD548F255}" dt="2019-08-27T23:12:35.938" v="25" actId="20577"/>
          <ac:spMkLst>
            <pc:docMk/>
            <pc:sldMk cId="893097000" sldId="266"/>
            <ac:spMk id="16" creationId="{D668D346-1CCC-4083-B75D-1CDD109B977E}"/>
          </ac:spMkLst>
        </pc:spChg>
      </pc:sldChg>
      <pc:sldChg chg="del">
        <pc:chgData name="Michael Kuniega" userId="a72fe4fbff7b9625" providerId="LiveId" clId="{87D394A2-4848-47B0-A804-B0DBD548F255}" dt="2019-08-27T23:18:54.648" v="97" actId="2696"/>
        <pc:sldMkLst>
          <pc:docMk/>
          <pc:sldMk cId="702302580" sldId="267"/>
        </pc:sldMkLst>
      </pc:sldChg>
      <pc:sldChg chg="addSp delSp modSp del">
        <pc:chgData name="Michael Kuniega" userId="a72fe4fbff7b9625" providerId="LiveId" clId="{87D394A2-4848-47B0-A804-B0DBD548F255}" dt="2019-08-27T23:15:19.130" v="57" actId="2696"/>
        <pc:sldMkLst>
          <pc:docMk/>
          <pc:sldMk cId="659447661" sldId="268"/>
        </pc:sldMkLst>
        <pc:spChg chg="add del mod">
          <ac:chgData name="Michael Kuniega" userId="a72fe4fbff7b9625" providerId="LiveId" clId="{87D394A2-4848-47B0-A804-B0DBD548F255}" dt="2019-08-27T23:14:23.746" v="45" actId="767"/>
          <ac:spMkLst>
            <pc:docMk/>
            <pc:sldMk cId="659447661" sldId="268"/>
            <ac:spMk id="3" creationId="{5D8AC388-48FF-48A0-ADDF-8BE114E499D3}"/>
          </ac:spMkLst>
        </pc:spChg>
        <pc:spChg chg="mod">
          <ac:chgData name="Michael Kuniega" userId="a72fe4fbff7b9625" providerId="LiveId" clId="{87D394A2-4848-47B0-A804-B0DBD548F255}" dt="2019-08-27T23:14:29.891" v="51" actId="1076"/>
          <ac:spMkLst>
            <pc:docMk/>
            <pc:sldMk cId="659447661" sldId="268"/>
            <ac:spMk id="11" creationId="{F7D7B70B-9C14-468A-AF0D-75531D0E16C3}"/>
          </ac:spMkLst>
        </pc:spChg>
        <pc:spChg chg="mod">
          <ac:chgData name="Michael Kuniega" userId="a72fe4fbff7b9625" providerId="LiveId" clId="{87D394A2-4848-47B0-A804-B0DBD548F255}" dt="2019-08-27T23:13:00.228" v="28" actId="1076"/>
          <ac:spMkLst>
            <pc:docMk/>
            <pc:sldMk cId="659447661" sldId="268"/>
            <ac:spMk id="12" creationId="{EE39A4D5-A589-4026-BDE1-131AADD4A474}"/>
          </ac:spMkLst>
        </pc:spChg>
        <pc:spChg chg="del">
          <ac:chgData name="Michael Kuniega" userId="a72fe4fbff7b9625" providerId="LiveId" clId="{87D394A2-4848-47B0-A804-B0DBD548F255}" dt="2019-08-27T23:12:52.871" v="26" actId="478"/>
          <ac:spMkLst>
            <pc:docMk/>
            <pc:sldMk cId="659447661" sldId="268"/>
            <ac:spMk id="13" creationId="{960F18F1-4CF3-4DCC-BC8F-F3269F083E4D}"/>
          </ac:spMkLst>
        </pc:spChg>
        <pc:cxnChg chg="mod">
          <ac:chgData name="Michael Kuniega" userId="a72fe4fbff7b9625" providerId="LiveId" clId="{87D394A2-4848-47B0-A804-B0DBD548F255}" dt="2019-08-27T23:14:25.190" v="48" actId="1076"/>
          <ac:cxnSpMkLst>
            <pc:docMk/>
            <pc:sldMk cId="659447661" sldId="268"/>
            <ac:cxnSpMk id="7" creationId="{865E0368-9A40-4AA5-9B00-3488B793AF8D}"/>
          </ac:cxnSpMkLst>
        </pc:cxnChg>
        <pc:cxnChg chg="del">
          <ac:chgData name="Michael Kuniega" userId="a72fe4fbff7b9625" providerId="LiveId" clId="{87D394A2-4848-47B0-A804-B0DBD548F255}" dt="2019-08-27T23:12:56.135" v="27" actId="478"/>
          <ac:cxnSpMkLst>
            <pc:docMk/>
            <pc:sldMk cId="659447661" sldId="268"/>
            <ac:cxnSpMk id="8" creationId="{CA1CB51A-7665-4A90-84A0-0B26EE06C375}"/>
          </ac:cxnSpMkLst>
        </pc:cxnChg>
        <pc:cxnChg chg="add del mod">
          <ac:chgData name="Michael Kuniega" userId="a72fe4fbff7b9625" providerId="LiveId" clId="{87D394A2-4848-47B0-A804-B0DBD548F255}" dt="2019-08-27T23:14:24.686" v="47"/>
          <ac:cxnSpMkLst>
            <pc:docMk/>
            <pc:sldMk cId="659447661" sldId="268"/>
            <ac:cxnSpMk id="9" creationId="{40016714-0132-431B-963E-197168DE421E}"/>
          </ac:cxnSpMkLst>
        </pc:cxnChg>
      </pc:sldChg>
      <pc:sldChg chg="delSp modSp ord">
        <pc:chgData name="Michael Kuniega" userId="a72fe4fbff7b9625" providerId="LiveId" clId="{87D394A2-4848-47B0-A804-B0DBD548F255}" dt="2019-08-27T23:16:22.877" v="68"/>
        <pc:sldMkLst>
          <pc:docMk/>
          <pc:sldMk cId="490167099" sldId="269"/>
        </pc:sldMkLst>
        <pc:spChg chg="mod">
          <ac:chgData name="Michael Kuniega" userId="a72fe4fbff7b9625" providerId="LiveId" clId="{87D394A2-4848-47B0-A804-B0DBD548F255}" dt="2019-08-27T23:16:15.907" v="66" actId="1076"/>
          <ac:spMkLst>
            <pc:docMk/>
            <pc:sldMk cId="490167099" sldId="269"/>
            <ac:spMk id="9" creationId="{E51F0E81-835D-4409-A319-5B3C421DD412}"/>
          </ac:spMkLst>
        </pc:spChg>
        <pc:spChg chg="mod">
          <ac:chgData name="Michael Kuniega" userId="a72fe4fbff7b9625" providerId="LiveId" clId="{87D394A2-4848-47B0-A804-B0DBD548F255}" dt="2019-08-27T23:16:18.046" v="67" actId="1076"/>
          <ac:spMkLst>
            <pc:docMk/>
            <pc:sldMk cId="490167099" sldId="269"/>
            <ac:spMk id="11" creationId="{F7D7B70B-9C14-468A-AF0D-75531D0E16C3}"/>
          </ac:spMkLst>
        </pc:spChg>
        <pc:spChg chg="del">
          <ac:chgData name="Michael Kuniega" userId="a72fe4fbff7b9625" providerId="LiveId" clId="{87D394A2-4848-47B0-A804-B0DBD548F255}" dt="2019-08-27T23:15:50.537" v="60" actId="478"/>
          <ac:spMkLst>
            <pc:docMk/>
            <pc:sldMk cId="490167099" sldId="269"/>
            <ac:spMk id="12" creationId="{578977D5-6801-443D-88C4-AF4E31704C97}"/>
          </ac:spMkLst>
        </pc:spChg>
        <pc:cxnChg chg="mod">
          <ac:chgData name="Michael Kuniega" userId="a72fe4fbff7b9625" providerId="LiveId" clId="{87D394A2-4848-47B0-A804-B0DBD548F255}" dt="2019-08-27T23:16:12.864" v="65" actId="1076"/>
          <ac:cxnSpMkLst>
            <pc:docMk/>
            <pc:sldMk cId="490167099" sldId="269"/>
            <ac:cxnSpMk id="7" creationId="{865E0368-9A40-4AA5-9B00-3488B793AF8D}"/>
          </ac:cxnSpMkLst>
        </pc:cxnChg>
        <pc:cxnChg chg="del">
          <ac:chgData name="Michael Kuniega" userId="a72fe4fbff7b9625" providerId="LiveId" clId="{87D394A2-4848-47B0-A804-B0DBD548F255}" dt="2019-08-27T23:15:52.785" v="61" actId="478"/>
          <ac:cxnSpMkLst>
            <pc:docMk/>
            <pc:sldMk cId="490167099" sldId="269"/>
            <ac:cxnSpMk id="8" creationId="{CA1CB51A-7665-4A90-84A0-0B26EE06C375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6416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748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329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3225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158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902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539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146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224C86F-6F07-42C0-836D-0E1B0A3349B2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174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085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224C86F-6F07-42C0-836D-0E1B0A3349B2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2607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FEB85-8255-4BA5-A85B-58FD077A5A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051" y="3143732"/>
            <a:ext cx="10058400" cy="1311888"/>
          </a:xfrm>
        </p:spPr>
        <p:txBody>
          <a:bodyPr>
            <a:normAutofit/>
          </a:bodyPr>
          <a:lstStyle/>
          <a:p>
            <a:r>
              <a:rPr lang="en-US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9FE8AF-5DA7-4F88-B6B0-1CEF5BAE05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06458"/>
            <a:ext cx="10058400" cy="1143000"/>
          </a:xfrm>
        </p:spPr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EXPONENT LAWS</a:t>
            </a:r>
          </a:p>
        </p:txBody>
      </p:sp>
    </p:spTree>
    <p:extLst>
      <p:ext uri="{BB962C8B-B14F-4D97-AF65-F5344CB8AC3E}">
        <p14:creationId xmlns:p14="http://schemas.microsoft.com/office/powerpoint/2010/main" val="3592144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A08E14F-BE67-4E94-9762-3C29CA1EDA81}"/>
              </a:ext>
            </a:extLst>
          </p:cNvPr>
          <p:cNvSpPr txBox="1"/>
          <p:nvPr/>
        </p:nvSpPr>
        <p:spPr>
          <a:xfrm>
            <a:off x="862445" y="124691"/>
            <a:ext cx="10588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Zero as an Exponent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D59F28-FAC8-42F2-93E6-22F603171D27}"/>
              </a:ext>
            </a:extLst>
          </p:cNvPr>
          <p:cNvSpPr txBox="1"/>
          <p:nvPr/>
        </p:nvSpPr>
        <p:spPr>
          <a:xfrm>
            <a:off x="187036" y="951967"/>
            <a:ext cx="120049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number to the exponent of 0 is always 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4940BE-41E1-4E42-B2C0-51F674EC3ACD}"/>
              </a:ext>
            </a:extLst>
          </p:cNvPr>
          <p:cNvSpPr txBox="1"/>
          <p:nvPr/>
        </p:nvSpPr>
        <p:spPr>
          <a:xfrm>
            <a:off x="187036" y="1683375"/>
            <a:ext cx="22325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E4C3C3D-5F3E-4A87-89DB-7A63E5FE9726}"/>
              </a:ext>
            </a:extLst>
          </p:cNvPr>
          <p:cNvCxnSpPr>
            <a:cxnSpLocks/>
          </p:cNvCxnSpPr>
          <p:nvPr/>
        </p:nvCxnSpPr>
        <p:spPr>
          <a:xfrm>
            <a:off x="-4453" y="1636330"/>
            <a:ext cx="121964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C131553-A454-4DE1-8FE3-A9358544D480}"/>
                  </a:ext>
                </a:extLst>
              </p:cNvPr>
              <p:cNvSpPr txBox="1"/>
              <p:nvPr/>
            </p:nvSpPr>
            <p:spPr>
              <a:xfrm>
                <a:off x="862445" y="2833099"/>
                <a:ext cx="238039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(−5.9)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C131553-A454-4DE1-8FE3-A9358544D4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445" y="2833099"/>
                <a:ext cx="2380395" cy="553998"/>
              </a:xfrm>
              <a:prstGeom prst="rect">
                <a:avLst/>
              </a:prstGeom>
              <a:blipFill>
                <a:blip r:embed="rId2"/>
                <a:stretch>
                  <a:fillRect b="-32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988E5AA6-2D3A-4AC2-9F2F-927BE9E72D10}"/>
                  </a:ext>
                </a:extLst>
              </p:cNvPr>
              <p:cNvSpPr/>
              <p:nvPr/>
            </p:nvSpPr>
            <p:spPr>
              <a:xfrm>
                <a:off x="4440007" y="2786932"/>
                <a:ext cx="2124236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123</m:t>
                          </m:r>
                        </m:e>
                        <m:sup>
                          <m:r>
                            <a:rPr lang="en-US" sz="3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sz="36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988E5AA6-2D3A-4AC2-9F2F-927BE9E72D1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0007" y="2786932"/>
                <a:ext cx="2124236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2B1D3A8-7EEF-4126-9670-3D7C414DD9A0}"/>
                  </a:ext>
                </a:extLst>
              </p:cNvPr>
              <p:cNvSpPr/>
              <p:nvPr/>
            </p:nvSpPr>
            <p:spPr>
              <a:xfrm>
                <a:off x="7761410" y="2782669"/>
                <a:ext cx="1630126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3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sz="36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2B1D3A8-7EEF-4126-9670-3D7C414DD9A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1410" y="2782669"/>
                <a:ext cx="1630126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991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A08E14F-BE67-4E94-9762-3C29CA1EDA81}"/>
              </a:ext>
            </a:extLst>
          </p:cNvPr>
          <p:cNvSpPr txBox="1"/>
          <p:nvPr/>
        </p:nvSpPr>
        <p:spPr>
          <a:xfrm>
            <a:off x="862445" y="124691"/>
            <a:ext cx="10588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Negative Exponents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D59F28-FAC8-42F2-93E6-22F603171D27}"/>
              </a:ext>
            </a:extLst>
          </p:cNvPr>
          <p:cNvSpPr txBox="1"/>
          <p:nvPr/>
        </p:nvSpPr>
        <p:spPr>
          <a:xfrm>
            <a:off x="187037" y="1048021"/>
            <a:ext cx="1200496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Cannot Have a Negative Exponent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you do, and it is in the numerator of the fraction, bring it to the denominator and make the exponent positive. (From top to bottom)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it is in the denominator, bring it to the numerator and change it to a positive. (From bottom to top)</a:t>
            </a:r>
          </a:p>
        </p:txBody>
      </p:sp>
    </p:spTree>
    <p:extLst>
      <p:ext uri="{BB962C8B-B14F-4D97-AF65-F5344CB8AC3E}">
        <p14:creationId xmlns:p14="http://schemas.microsoft.com/office/powerpoint/2010/main" val="3207673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C2179DF-B590-4C7D-B10A-3790BEFC0D47}"/>
              </a:ext>
            </a:extLst>
          </p:cNvPr>
          <p:cNvSpPr txBox="1"/>
          <p:nvPr/>
        </p:nvSpPr>
        <p:spPr>
          <a:xfrm>
            <a:off x="285750" y="146050"/>
            <a:ext cx="113220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 the Expression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291064E-103C-41F6-A5FF-CC294B0ECB10}"/>
              </a:ext>
            </a:extLst>
          </p:cNvPr>
          <p:cNvCxnSpPr>
            <a:cxnSpLocks/>
          </p:cNvCxnSpPr>
          <p:nvPr/>
        </p:nvCxnSpPr>
        <p:spPr>
          <a:xfrm>
            <a:off x="0" y="94128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A335CD9-79B6-49ED-BBAC-B6B58481D6A5}"/>
              </a:ext>
            </a:extLst>
          </p:cNvPr>
          <p:cNvCxnSpPr>
            <a:cxnSpLocks/>
          </p:cNvCxnSpPr>
          <p:nvPr/>
        </p:nvCxnSpPr>
        <p:spPr>
          <a:xfrm>
            <a:off x="2364866" y="941280"/>
            <a:ext cx="3175" cy="5434509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7D7B70B-9C14-468A-AF0D-75531D0E16C3}"/>
                  </a:ext>
                </a:extLst>
              </p:cNvPr>
              <p:cNvSpPr txBox="1"/>
              <p:nvPr/>
            </p:nvSpPr>
            <p:spPr>
              <a:xfrm>
                <a:off x="-75582" y="1102166"/>
                <a:ext cx="2228847" cy="5959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(−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7D7B70B-9C14-468A-AF0D-75531D0E16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5582" y="1102166"/>
                <a:ext cx="2228847" cy="5959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65E0368-9A40-4AA5-9B00-3488B793AF8D}"/>
              </a:ext>
            </a:extLst>
          </p:cNvPr>
          <p:cNvCxnSpPr>
            <a:cxnSpLocks/>
          </p:cNvCxnSpPr>
          <p:nvPr/>
        </p:nvCxnSpPr>
        <p:spPr>
          <a:xfrm>
            <a:off x="5520641" y="967074"/>
            <a:ext cx="3175" cy="5434509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21AC883-5AC5-459D-B383-E3D5E21752CE}"/>
              </a:ext>
            </a:extLst>
          </p:cNvPr>
          <p:cNvCxnSpPr>
            <a:cxnSpLocks/>
          </p:cNvCxnSpPr>
          <p:nvPr/>
        </p:nvCxnSpPr>
        <p:spPr>
          <a:xfrm>
            <a:off x="8813350" y="941280"/>
            <a:ext cx="3175" cy="5434509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0DC64AA-E0FE-4770-B95D-3D63CFA87823}"/>
                  </a:ext>
                </a:extLst>
              </p:cNvPr>
              <p:cNvSpPr txBox="1"/>
              <p:nvPr/>
            </p:nvSpPr>
            <p:spPr>
              <a:xfrm>
                <a:off x="2599579" y="1102166"/>
                <a:ext cx="2228847" cy="5959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(−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0DC64AA-E0FE-4770-B95D-3D63CFA878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9579" y="1102166"/>
                <a:ext cx="2228847" cy="5959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317B0B4-583B-443A-8EE0-DAC5C967F31F}"/>
                  </a:ext>
                </a:extLst>
              </p:cNvPr>
              <p:cNvSpPr txBox="1"/>
              <p:nvPr/>
            </p:nvSpPr>
            <p:spPr>
              <a:xfrm>
                <a:off x="6152040" y="1084115"/>
                <a:ext cx="2228847" cy="12279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sSup>
                            <m:sSupPr>
                              <m:ctrlPr>
                                <a:rPr lang="en-US" sz="36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36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6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36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p>
                              <m:r>
                                <a:rPr lang="en-US" sz="36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𝟖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317B0B4-583B-443A-8EE0-DAC5C967F3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2040" y="1084115"/>
                <a:ext cx="2228847" cy="1227965"/>
              </a:xfrm>
              <a:prstGeom prst="rect">
                <a:avLst/>
              </a:prstGeom>
              <a:blipFill>
                <a:blip r:embed="rId4"/>
                <a:stretch>
                  <a:fillRect b="-14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E75EBA9-0594-41D6-B2A5-59E23DEEAAF4}"/>
                  </a:ext>
                </a:extLst>
              </p:cNvPr>
              <p:cNvSpPr txBox="1"/>
              <p:nvPr/>
            </p:nvSpPr>
            <p:spPr>
              <a:xfrm>
                <a:off x="9386811" y="1194498"/>
                <a:ext cx="1982979" cy="5035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𝟏𝟒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E75EBA9-0594-41D6-B2A5-59E23DEEAA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86811" y="1194498"/>
                <a:ext cx="1982979" cy="5035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2231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A08E14F-BE67-4E94-9762-3C29CA1EDA81}"/>
              </a:ext>
            </a:extLst>
          </p:cNvPr>
          <p:cNvSpPr txBox="1"/>
          <p:nvPr/>
        </p:nvSpPr>
        <p:spPr>
          <a:xfrm>
            <a:off x="895349" y="0"/>
            <a:ext cx="10588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Multiplication Rule for Exponents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D59F28-FAC8-42F2-93E6-22F603171D27}"/>
              </a:ext>
            </a:extLst>
          </p:cNvPr>
          <p:cNvSpPr txBox="1"/>
          <p:nvPr/>
        </p:nvSpPr>
        <p:spPr>
          <a:xfrm>
            <a:off x="187037" y="923330"/>
            <a:ext cx="120049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Multiplying 2 Numbers with the Same Bases, Keep the Base and Add the Exponent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4D6F733-9876-4426-90A1-1C493B6210FC}"/>
              </a:ext>
            </a:extLst>
          </p:cNvPr>
          <p:cNvCxnSpPr>
            <a:cxnSpLocks/>
          </p:cNvCxnSpPr>
          <p:nvPr/>
        </p:nvCxnSpPr>
        <p:spPr>
          <a:xfrm>
            <a:off x="-4452" y="2309287"/>
            <a:ext cx="121964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6B6C628-4C80-4C74-9833-B350BCE9ECCE}"/>
                  </a:ext>
                </a:extLst>
              </p:cNvPr>
              <p:cNvSpPr txBox="1"/>
              <p:nvPr/>
            </p:nvSpPr>
            <p:spPr>
              <a:xfrm>
                <a:off x="815400" y="3170099"/>
                <a:ext cx="2228847" cy="5959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𝒋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6B6C628-4C80-4C74-9833-B350BCE9EC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400" y="3170099"/>
                <a:ext cx="2228847" cy="5959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9103743-544F-426C-839F-63CC6431D22E}"/>
              </a:ext>
            </a:extLst>
          </p:cNvPr>
          <p:cNvCxnSpPr>
            <a:cxnSpLocks/>
          </p:cNvCxnSpPr>
          <p:nvPr/>
        </p:nvCxnSpPr>
        <p:spPr>
          <a:xfrm>
            <a:off x="3369367" y="2371806"/>
            <a:ext cx="31575" cy="3993663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DFA6C35-9749-4471-BEBF-95DAE6D42765}"/>
                  </a:ext>
                </a:extLst>
              </p:cNvPr>
              <p:cNvSpPr txBox="1"/>
              <p:nvPr/>
            </p:nvSpPr>
            <p:spPr>
              <a:xfrm>
                <a:off x="3600967" y="3170099"/>
                <a:ext cx="4060946" cy="6269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</m:t>
                          </m:r>
                        </m:sup>
                      </m:sSup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sup>
                      </m:sSup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DFA6C35-9749-4471-BEBF-95DAE6D427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967" y="3170099"/>
                <a:ext cx="4060946" cy="62696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90EF5BD-6672-4C2A-B98B-471CAB8AC888}"/>
              </a:ext>
            </a:extLst>
          </p:cNvPr>
          <p:cNvCxnSpPr>
            <a:cxnSpLocks/>
          </p:cNvCxnSpPr>
          <p:nvPr/>
        </p:nvCxnSpPr>
        <p:spPr>
          <a:xfrm>
            <a:off x="7646125" y="2309287"/>
            <a:ext cx="31575" cy="3993663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2D7A43A-B130-4E2A-BE35-2B7EBFD1DE06}"/>
                  </a:ext>
                </a:extLst>
              </p:cNvPr>
              <p:cNvSpPr txBox="1"/>
              <p:nvPr/>
            </p:nvSpPr>
            <p:spPr>
              <a:xfrm>
                <a:off x="7543124" y="3198090"/>
                <a:ext cx="4537230" cy="6032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sup>
                      </m:sSup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2D7A43A-B130-4E2A-BE35-2B7EBFD1DE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124" y="3198090"/>
                <a:ext cx="4537230" cy="60324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2580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C2179DF-B590-4C7D-B10A-3790BEFC0D47}"/>
              </a:ext>
            </a:extLst>
          </p:cNvPr>
          <p:cNvSpPr txBox="1"/>
          <p:nvPr/>
        </p:nvSpPr>
        <p:spPr>
          <a:xfrm>
            <a:off x="285750" y="146050"/>
            <a:ext cx="113220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 the Expression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291064E-103C-41F6-A5FF-CC294B0ECB10}"/>
              </a:ext>
            </a:extLst>
          </p:cNvPr>
          <p:cNvCxnSpPr>
            <a:cxnSpLocks/>
          </p:cNvCxnSpPr>
          <p:nvPr/>
        </p:nvCxnSpPr>
        <p:spPr>
          <a:xfrm>
            <a:off x="0" y="94128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7D7B70B-9C14-468A-AF0D-75531D0E16C3}"/>
                  </a:ext>
                </a:extLst>
              </p:cNvPr>
              <p:cNvSpPr txBox="1"/>
              <p:nvPr/>
            </p:nvSpPr>
            <p:spPr>
              <a:xfrm>
                <a:off x="1777687" y="1121659"/>
                <a:ext cx="2228847" cy="5959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</m:sSup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</m:t>
                          </m:r>
                        </m:sup>
                      </m:sSup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7D7B70B-9C14-468A-AF0D-75531D0E16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7687" y="1121659"/>
                <a:ext cx="2228847" cy="5959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65E0368-9A40-4AA5-9B00-3488B793AF8D}"/>
              </a:ext>
            </a:extLst>
          </p:cNvPr>
          <p:cNvCxnSpPr>
            <a:cxnSpLocks/>
          </p:cNvCxnSpPr>
          <p:nvPr/>
        </p:nvCxnSpPr>
        <p:spPr>
          <a:xfrm>
            <a:off x="5838825" y="967074"/>
            <a:ext cx="3175" cy="5434509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51F0E81-835D-4409-A319-5B3C421DD412}"/>
                  </a:ext>
                </a:extLst>
              </p:cNvPr>
              <p:cNvSpPr txBox="1"/>
              <p:nvPr/>
            </p:nvSpPr>
            <p:spPr>
              <a:xfrm>
                <a:off x="7277736" y="1121659"/>
                <a:ext cx="2228847" cy="5959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2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32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𝟕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51F0E81-835D-4409-A319-5B3C421DD4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7736" y="1121659"/>
                <a:ext cx="2228847" cy="5959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0167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A08E14F-BE67-4E94-9762-3C29CA1EDA81}"/>
              </a:ext>
            </a:extLst>
          </p:cNvPr>
          <p:cNvSpPr txBox="1"/>
          <p:nvPr/>
        </p:nvSpPr>
        <p:spPr>
          <a:xfrm>
            <a:off x="895349" y="0"/>
            <a:ext cx="10588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Power to Power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D59F28-FAC8-42F2-93E6-22F603171D27}"/>
              </a:ext>
            </a:extLst>
          </p:cNvPr>
          <p:cNvSpPr txBox="1"/>
          <p:nvPr/>
        </p:nvSpPr>
        <p:spPr>
          <a:xfrm>
            <a:off x="187037" y="923330"/>
            <a:ext cx="120049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you have a Power to a Power, Multiply the Exponents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7A740C4-C911-46CA-AC79-410AF2BBDBFE}"/>
              </a:ext>
            </a:extLst>
          </p:cNvPr>
          <p:cNvCxnSpPr>
            <a:cxnSpLocks/>
          </p:cNvCxnSpPr>
          <p:nvPr/>
        </p:nvCxnSpPr>
        <p:spPr>
          <a:xfrm>
            <a:off x="-45550" y="2370932"/>
            <a:ext cx="121964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0D2DC5E-6F1F-488C-BCE8-8ADBE1BE2E79}"/>
                  </a:ext>
                </a:extLst>
              </p:cNvPr>
              <p:cNvSpPr txBox="1"/>
              <p:nvPr/>
            </p:nvSpPr>
            <p:spPr>
              <a:xfrm>
                <a:off x="895349" y="3170099"/>
                <a:ext cx="2228847" cy="5959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</m:e>
                            <m:sup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𝟕</m:t>
                          </m:r>
                        </m:sup>
                      </m:sSup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0D2DC5E-6F1F-488C-BCE8-8ADBE1BE2E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349" y="3170099"/>
                <a:ext cx="2228847" cy="5959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8C72EA1-70F7-4E59-A423-A0A312CFA9D3}"/>
              </a:ext>
            </a:extLst>
          </p:cNvPr>
          <p:cNvCxnSpPr>
            <a:cxnSpLocks/>
          </p:cNvCxnSpPr>
          <p:nvPr/>
        </p:nvCxnSpPr>
        <p:spPr>
          <a:xfrm>
            <a:off x="3779520" y="2370932"/>
            <a:ext cx="0" cy="391810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0B791CA-215A-4BCB-A444-DB934ABC5456}"/>
                  </a:ext>
                </a:extLst>
              </p:cNvPr>
              <p:cNvSpPr txBox="1"/>
              <p:nvPr/>
            </p:nvSpPr>
            <p:spPr>
              <a:xfrm>
                <a:off x="4689939" y="3131034"/>
                <a:ext cx="2228847" cy="5959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</m:sup>
                          </m:s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0B791CA-215A-4BCB-A444-DB934ABC54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9939" y="3131034"/>
                <a:ext cx="2228847" cy="5959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3DBDF6C-93B6-4B9B-9157-3129F1B12D22}"/>
                  </a:ext>
                </a:extLst>
              </p:cNvPr>
              <p:cNvSpPr txBox="1"/>
              <p:nvPr/>
            </p:nvSpPr>
            <p:spPr>
              <a:xfrm>
                <a:off x="8731463" y="3099999"/>
                <a:ext cx="2228847" cy="6269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𝒒</m:t>
                              </m:r>
                            </m:e>
                            <m:sup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sup>
                          </m:s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3DBDF6C-93B6-4B9B-9157-3129F1B12D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1463" y="3099999"/>
                <a:ext cx="2228847" cy="6269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F324356-278D-46E6-9C50-2518DEAB8A47}"/>
              </a:ext>
            </a:extLst>
          </p:cNvPr>
          <p:cNvCxnSpPr>
            <a:cxnSpLocks/>
          </p:cNvCxnSpPr>
          <p:nvPr/>
        </p:nvCxnSpPr>
        <p:spPr>
          <a:xfrm>
            <a:off x="7975600" y="2370932"/>
            <a:ext cx="0" cy="391810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4707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A08E14F-BE67-4E94-9762-3C29CA1EDA81}"/>
              </a:ext>
            </a:extLst>
          </p:cNvPr>
          <p:cNvSpPr txBox="1"/>
          <p:nvPr/>
        </p:nvSpPr>
        <p:spPr>
          <a:xfrm>
            <a:off x="895349" y="0"/>
            <a:ext cx="10588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Division Rule for Exponents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D59F28-FAC8-42F2-93E6-22F603171D27}"/>
              </a:ext>
            </a:extLst>
          </p:cNvPr>
          <p:cNvSpPr txBox="1"/>
          <p:nvPr/>
        </p:nvSpPr>
        <p:spPr>
          <a:xfrm>
            <a:off x="187037" y="923330"/>
            <a:ext cx="120049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Divide 2 Numbers with the Same Base, Subtract the Exponents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7A740C4-C911-46CA-AC79-410AF2BBDBFE}"/>
              </a:ext>
            </a:extLst>
          </p:cNvPr>
          <p:cNvCxnSpPr>
            <a:cxnSpLocks/>
          </p:cNvCxnSpPr>
          <p:nvPr/>
        </p:nvCxnSpPr>
        <p:spPr>
          <a:xfrm>
            <a:off x="-45550" y="2370932"/>
            <a:ext cx="121964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26E3688-1B84-4975-8222-FECCCBC44BE5}"/>
                  </a:ext>
                </a:extLst>
              </p:cNvPr>
              <p:cNvSpPr txBox="1"/>
              <p:nvPr/>
            </p:nvSpPr>
            <p:spPr>
              <a:xfrm>
                <a:off x="1432562" y="2879330"/>
                <a:ext cx="2228847" cy="10993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𝟗</m:t>
                              </m:r>
                            </m:e>
                            <m:sup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𝟗</m:t>
                              </m:r>
                            </m:e>
                            <m:sup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26E3688-1B84-4975-8222-FECCCBC44B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2562" y="2879330"/>
                <a:ext cx="2228847" cy="1099340"/>
              </a:xfrm>
              <a:prstGeom prst="rect">
                <a:avLst/>
              </a:prstGeom>
              <a:blipFill>
                <a:blip r:embed="rId2"/>
                <a:stretch>
                  <a:fillRect b="-1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7F678E0-BD1F-4482-8219-A4AC42173FAF}"/>
              </a:ext>
            </a:extLst>
          </p:cNvPr>
          <p:cNvCxnSpPr>
            <a:cxnSpLocks/>
          </p:cNvCxnSpPr>
          <p:nvPr/>
        </p:nvCxnSpPr>
        <p:spPr>
          <a:xfrm>
            <a:off x="6096000" y="2370932"/>
            <a:ext cx="0" cy="4011267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AFCD6AA-8302-46D7-897D-236A8BBE1B30}"/>
                  </a:ext>
                </a:extLst>
              </p:cNvPr>
              <p:cNvSpPr txBox="1"/>
              <p:nvPr/>
            </p:nvSpPr>
            <p:spPr>
              <a:xfrm>
                <a:off x="8009028" y="2879330"/>
                <a:ext cx="2228847" cy="11902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𝒒</m:t>
                              </m:r>
                            </m:e>
                            <m:sup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𝒒</m:t>
                              </m:r>
                            </m:e>
                            <m:sup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𝟏𝟏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AFCD6AA-8302-46D7-897D-236A8BBE1B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9028" y="2879330"/>
                <a:ext cx="2228847" cy="119026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187628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130</TotalTime>
  <Words>179</Words>
  <Application>Microsoft Office PowerPoint</Application>
  <PresentationFormat>Widescreen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Retrospect</vt:lpstr>
      <vt:lpstr>Unit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2</dc:title>
  <dc:creator>Nick Zullo</dc:creator>
  <cp:lastModifiedBy>Michael Kuniega</cp:lastModifiedBy>
  <cp:revision>18</cp:revision>
  <cp:lastPrinted>2019-08-23T00:53:12Z</cp:lastPrinted>
  <dcterms:created xsi:type="dcterms:W3CDTF">2019-08-21T22:52:43Z</dcterms:created>
  <dcterms:modified xsi:type="dcterms:W3CDTF">2019-08-27T23:39:34Z</dcterms:modified>
</cp:coreProperties>
</file>